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/>
          <p:cNvSpPr txBox="1"/>
          <p:nvPr/>
        </p:nvSpPr>
        <p:spPr>
          <a:xfrm>
            <a:off x="3470490" y="6479108"/>
            <a:ext cx="282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Sec. AB: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goat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rabbit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ALEXA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Flour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488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(1:800)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67544" y="1628800"/>
            <a:ext cx="5891271" cy="4783534"/>
            <a:chOff x="999710" y="1751046"/>
            <a:chExt cx="5891271" cy="4783534"/>
          </a:xfrm>
        </p:grpSpPr>
        <p:sp>
          <p:nvSpPr>
            <p:cNvPr id="33" name="Textfeld 32"/>
            <p:cNvSpPr txBox="1"/>
            <p:nvPr/>
          </p:nvSpPr>
          <p:spPr>
            <a:xfrm>
              <a:off x="1004322" y="3896526"/>
              <a:ext cx="18197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NRP-1: #102-PA23 (2µg/ml)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44113" y="3896525"/>
              <a:ext cx="185499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NRP-1: #102-PA23 (10µg/ml)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322" y="1751046"/>
              <a:ext cx="2888324" cy="2160000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2656" y="1751046"/>
              <a:ext cx="2888324" cy="2160000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322" y="4151983"/>
              <a:ext cx="2888324" cy="2160000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2656" y="4151983"/>
              <a:ext cx="2888325" cy="2160000"/>
            </a:xfrm>
            <a:prstGeom prst="rect">
              <a:avLst/>
            </a:prstGeom>
          </p:spPr>
        </p:pic>
        <p:sp>
          <p:nvSpPr>
            <p:cNvPr id="25" name="Textfeld 24"/>
            <p:cNvSpPr txBox="1"/>
            <p:nvPr/>
          </p:nvSpPr>
          <p:spPr>
            <a:xfrm>
              <a:off x="999710" y="6288359"/>
              <a:ext cx="19816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ESAM-1: #102-PA42 (2µg/ml)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4039501" y="6288358"/>
              <a:ext cx="20168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ESAM-1: #102-PA42 (10µg/ml)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3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4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6" name="Textfeld 1"/>
          <p:cNvSpPr txBox="1">
            <a:spLocks noChangeArrowheads="1"/>
          </p:cNvSpPr>
          <p:nvPr/>
        </p:nvSpPr>
        <p:spPr bwMode="auto">
          <a:xfrm>
            <a:off x="488951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NRP-1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ESAM-1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102-PA23; #102-PA42)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feld 5"/>
          <p:cNvSpPr txBox="1">
            <a:spLocks noChangeArrowheads="1"/>
          </p:cNvSpPr>
          <p:nvPr/>
        </p:nvSpPr>
        <p:spPr bwMode="auto">
          <a:xfrm>
            <a:off x="6516032" y="1640995"/>
            <a:ext cx="227872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Neuropilin-1 (NRP-1)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ESAM-1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umbilical vein endothelial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HUVEC)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polyclonal rabbit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NRP-1 (#102-PA23) and ESAM-1  (#102-PA42) antibody.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secondary goat anti-rabbit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1:800.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[IF_HU1402-09]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Bildschirmpräsentation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19</cp:revision>
  <cp:lastPrinted>2014-02-18T14:45:34Z</cp:lastPrinted>
  <dcterms:created xsi:type="dcterms:W3CDTF">2014-01-30T08:05:57Z</dcterms:created>
  <dcterms:modified xsi:type="dcterms:W3CDTF">2015-03-25T12:20:02Z</dcterms:modified>
</cp:coreProperties>
</file>